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6" r:id="rId4"/>
    <p:sldId id="265" r:id="rId5"/>
    <p:sldId id="264" r:id="rId6"/>
    <p:sldId id="263" r:id="rId7"/>
    <p:sldId id="262" r:id="rId8"/>
    <p:sldId id="261" r:id="rId9"/>
    <p:sldId id="260" r:id="rId10"/>
    <p:sldId id="270" r:id="rId11"/>
    <p:sldId id="259" r:id="rId12"/>
    <p:sldId id="258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A4ADD97-C37D-46B6-BC3A-358BC11F547F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C070384-9153-4795-923D-CB4CE36038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3;&#1072;&#1090;&#1072;&#1083;&#1100;&#1103;\Downloads\&#1052;&#1091;&#1083;&#1100;&#1090;&#1092;&#1080;&#1083;&#1100;&#1084;%20'&#1050;&#1099;&#1079;&#1099;&#1082;&#1083;&#1099;%20&#1096;&#1241;&#1082;&#1077;&#1088;&#1090;'%20('&#1047;&#1072;&#1073;&#1072;&#1074;&#1085;&#1099;&#1081;%20&#1091;&#1095;&#1077;&#1085;&#1080;&#1082;')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ультфильм 'Кызыклы шәкерт' ('Забавный ученик'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43578"/>
            <a:ext cx="9144000" cy="1214422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1571612"/>
            <a:ext cx="80010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Посоветуйте другу: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-старательно учиться в школе;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правильно заполнять дневник;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-внимательно слушать учителя;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-вовремя выполнять домашнее задание;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-слушаться учителя;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-не разговаривать на уроке.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0034" y="1643050"/>
            <a:ext cx="72866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t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Җ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ырла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tt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әзерлә,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t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уйна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сөйлә, эшлә,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ал,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әйт, укы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бас, кил.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5785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600" b="1" dirty="0" smtClean="0"/>
          </a:p>
          <a:p>
            <a:r>
              <a:rPr lang="tt-RU" dirty="0" smtClean="0"/>
              <a:t>Җырлама-не пой</a:t>
            </a:r>
          </a:p>
          <a:p>
            <a:r>
              <a:rPr lang="tt-RU" dirty="0" smtClean="0"/>
              <a:t>Әзерләмә-не готов</a:t>
            </a:r>
            <a:r>
              <a:rPr lang="ru-RU" dirty="0" err="1" smtClean="0"/>
              <a:t>ь</a:t>
            </a:r>
            <a:endParaRPr lang="ru-RU" dirty="0" smtClean="0"/>
          </a:p>
          <a:p>
            <a:r>
              <a:rPr lang="tt-RU" dirty="0" smtClean="0"/>
              <a:t>Уйнама-не играй</a:t>
            </a:r>
          </a:p>
          <a:p>
            <a:r>
              <a:rPr lang="tt-RU" dirty="0" smtClean="0"/>
              <a:t>Сөйләмә-не говори</a:t>
            </a:r>
          </a:p>
          <a:p>
            <a:r>
              <a:rPr lang="tt-RU" dirty="0" smtClean="0"/>
              <a:t>Эшләмә –не работай</a:t>
            </a:r>
          </a:p>
          <a:p>
            <a:r>
              <a:rPr lang="tt-RU" dirty="0" smtClean="0"/>
              <a:t>Алма-не бери</a:t>
            </a:r>
          </a:p>
          <a:p>
            <a:r>
              <a:rPr lang="tt-RU" dirty="0" smtClean="0"/>
              <a:t>Әйтмә-не говори</a:t>
            </a:r>
          </a:p>
          <a:p>
            <a:r>
              <a:rPr lang="tt-RU" dirty="0" smtClean="0"/>
              <a:t>Укыма-не читай</a:t>
            </a:r>
          </a:p>
          <a:p>
            <a:r>
              <a:rPr lang="tt-RU" dirty="0" smtClean="0"/>
              <a:t>Басма-не вставай</a:t>
            </a:r>
          </a:p>
          <a:p>
            <a:r>
              <a:rPr lang="tt-RU" dirty="0" smtClean="0"/>
              <a:t>Килмә- не приходи</a:t>
            </a:r>
          </a:p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72206"/>
            <a:ext cx="9144000" cy="78579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64"/>
            <a:ext cx="9144000" cy="1428736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57158" y="1285861"/>
            <a:ext cx="878684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Өй эше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Боерык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фигыльләр кергән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мәкаль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язарга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.(написать 5 пословиц с глаголами повелительного наклонения)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Әдәби әсәрләрдән боерык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фигыль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кергән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5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җөмлә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язып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килергә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(найти 5 предложений из литературного произведения с глаголом в повелительном наклонении и переписать в тетрадь.)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4400" b="1" i="1" dirty="0" err="1"/>
              <a:t>Җиде </a:t>
            </a:r>
            <a:r>
              <a:rPr lang="ru-RU" sz="4400" b="1" i="1" dirty="0"/>
              <a:t>кат </a:t>
            </a:r>
            <a:r>
              <a:rPr lang="ru-RU" sz="4400" b="1" i="1" u="sng" dirty="0" err="1"/>
              <a:t>үлчә</a:t>
            </a:r>
            <a:r>
              <a:rPr lang="ru-RU" sz="4400" b="1" i="1" dirty="0"/>
              <a:t>, </a:t>
            </a:r>
            <a:r>
              <a:rPr lang="ru-RU" sz="4400" b="1" i="1" dirty="0" err="1"/>
              <a:t>бер</a:t>
            </a:r>
            <a:r>
              <a:rPr lang="ru-RU" sz="4400" b="1" i="1" dirty="0"/>
              <a:t> </a:t>
            </a:r>
            <a:r>
              <a:rPr lang="ru-RU" sz="4400" b="1" i="1" dirty="0" err="1"/>
              <a:t>кат</a:t>
            </a:r>
            <a:r>
              <a:rPr lang="ru-RU" sz="4400" b="1" i="1" dirty="0"/>
              <a:t> </a:t>
            </a:r>
            <a:r>
              <a:rPr lang="ru-RU" sz="4400" b="1" i="1" u="sng" dirty="0"/>
              <a:t>кис.</a:t>
            </a:r>
            <a:endParaRPr lang="ru-RU" sz="4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00167" y="1785926"/>
            <a:ext cx="73581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/>
              <a:t>Боерык</a:t>
            </a:r>
            <a:r>
              <a:rPr lang="ru-RU" sz="5400" b="1" dirty="0" smtClean="0"/>
              <a:t> </a:t>
            </a:r>
            <a:r>
              <a:rPr lang="ru-RU" sz="5400" b="1" dirty="0" err="1"/>
              <a:t>фигыль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r>
              <a:rPr lang="ru-RU" dirty="0" err="1" smtClean="0"/>
              <a:t>Боерык</a:t>
            </a:r>
            <a:r>
              <a:rPr lang="ru-RU" dirty="0" smtClean="0"/>
              <a:t> </a:t>
            </a:r>
            <a:r>
              <a:rPr lang="ru-RU" dirty="0" err="1" smtClean="0"/>
              <a:t>фигыльне</a:t>
            </a:r>
            <a:r>
              <a:rPr lang="ru-RU" dirty="0" smtClean="0"/>
              <a:t> </a:t>
            </a:r>
            <a:r>
              <a:rPr lang="tt-RU" dirty="0" smtClean="0"/>
              <a:t>өйрәнәбез.</a:t>
            </a:r>
          </a:p>
          <a:p>
            <a:r>
              <a:rPr lang="tt-RU" dirty="0" smtClean="0"/>
              <a:t>Боерык фигыл</a:t>
            </a:r>
            <a:r>
              <a:rPr lang="ru-RU" dirty="0" err="1" smtClean="0"/>
              <a:t>ьл</a:t>
            </a:r>
            <a:r>
              <a:rPr lang="tt-RU" dirty="0" smtClean="0"/>
              <a:t>әр белән җөмләләр төзибез.</a:t>
            </a:r>
          </a:p>
          <a:p>
            <a:r>
              <a:rPr lang="tt-RU" dirty="0" smtClean="0"/>
              <a:t>Боерык фигыл</a:t>
            </a:r>
            <a:r>
              <a:rPr lang="ru-RU" dirty="0" err="1" smtClean="0"/>
              <a:t>ьл</a:t>
            </a:r>
            <a:r>
              <a:rPr lang="tt-RU" dirty="0" smtClean="0"/>
              <a:t>әрне җөмләләрдә аерырга өйрәнәбез.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72206"/>
            <a:ext cx="9144000" cy="78579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31840" y="1428736"/>
            <a:ext cx="4440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/>
              <a:t>Боерык</a:t>
            </a:r>
            <a:r>
              <a:rPr lang="ru-RU" sz="2800" b="1" dirty="0"/>
              <a:t> </a:t>
            </a:r>
            <a:r>
              <a:rPr lang="ru-RU" sz="2800" b="1" dirty="0" err="1"/>
              <a:t>фигыль</a:t>
            </a:r>
            <a:r>
              <a:rPr lang="ru-RU" dirty="0"/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35" y="2428868"/>
            <a:ext cx="19117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/>
              <a:t>боеру</a:t>
            </a:r>
            <a:r>
              <a:rPr lang="ru-RU" sz="3200" dirty="0"/>
              <a:t> ,</a:t>
            </a:r>
            <a:r>
              <a:rPr lang="ru-RU" sz="3200" dirty="0" err="1"/>
              <a:t>эш</a:t>
            </a:r>
            <a:r>
              <a:rPr lang="ru-RU" sz="3200" dirty="0"/>
              <a:t> </a:t>
            </a:r>
            <a:r>
              <a:rPr lang="ru-RU" sz="3200" dirty="0" err="1"/>
              <a:t>кушуны</a:t>
            </a:r>
            <a:r>
              <a:rPr lang="ru-RU" sz="3200" dirty="0"/>
              <a:t>, </a:t>
            </a:r>
            <a:r>
              <a:rPr lang="ru-RU" sz="3200" dirty="0" err="1"/>
              <a:t>өндәүне белдерә</a:t>
            </a:r>
            <a:endParaRPr lang="ru-RU" sz="32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419872" y="1988840"/>
            <a:ext cx="214314" cy="6440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2771797" y="2708920"/>
            <a:ext cx="2232250" cy="161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/>
              <a:t>заман</a:t>
            </a:r>
            <a:r>
              <a:rPr lang="ru-RU" sz="3200" dirty="0"/>
              <a:t> </a:t>
            </a:r>
            <a:r>
              <a:rPr lang="ru-RU" sz="3200" dirty="0" err="1"/>
              <a:t>белән төрләнми</a:t>
            </a:r>
            <a:endParaRPr lang="ru-RU" sz="3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076056" y="2636912"/>
            <a:ext cx="20882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/>
              <a:t>зат-сан</a:t>
            </a:r>
            <a:r>
              <a:rPr lang="ru-RU" sz="3200" dirty="0"/>
              <a:t> </a:t>
            </a:r>
            <a:r>
              <a:rPr lang="ru-RU" sz="3200" dirty="0" err="1"/>
              <a:t>белән төрләнә.</a:t>
            </a:r>
            <a:endParaRPr lang="ru-RU" sz="3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236296" y="2780928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/>
              <a:t>Нишлә?</a:t>
            </a:r>
            <a:endParaRPr lang="ru-RU" sz="3200" dirty="0"/>
          </a:p>
        </p:txBody>
      </p:sp>
      <p:sp>
        <p:nvSpPr>
          <p:cNvPr id="17" name="Стрелка вниз 16"/>
          <p:cNvSpPr/>
          <p:nvPr/>
        </p:nvSpPr>
        <p:spPr>
          <a:xfrm rot="2540965">
            <a:off x="2587261" y="1918218"/>
            <a:ext cx="242308" cy="614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436096" y="1988840"/>
            <a:ext cx="28803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18721379">
            <a:off x="6739541" y="1893087"/>
            <a:ext cx="251599" cy="6830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57158" y="1214422"/>
            <a:ext cx="84296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Гөлләргә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 сип.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Кошларны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куркытырга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ярамый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. 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Дустыңны кунакка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чакыр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Мин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мәктәпкә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барам.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Кибеттән сөт ал.Айдар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балык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тота.Мин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җиләк җыям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 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Әдәпле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бул.Мине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игътибар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белән тыңла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Туган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көн белән котлыйм.Бүген көн салкын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8596" y="1285860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Гөлләргә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 сип 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әле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Әдәпле бул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әле.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Кибеттән сөт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әле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Дустыңны кунакка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чакыр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әле.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Мине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игътибар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белән тыңла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әле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85786" y="1500174"/>
            <a:ext cx="785818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өйрән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t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өйрәнмә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бар</a:t>
            </a:r>
            <a:r>
              <a:rPr kumimoji="0" lang="tt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барма</a:t>
            </a:r>
            <a:r>
              <a:rPr kumimoji="0" lang="tt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яз</a:t>
            </a:r>
            <a:r>
              <a:rPr kumimoji="0" lang="tt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язма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яса </a:t>
            </a:r>
            <a:r>
              <a:rPr kumimoji="0" lang="tt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ясама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йөгер</a:t>
            </a:r>
            <a:r>
              <a:rPr kumimoji="0" lang="tt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йөгермә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утыр</a:t>
            </a:r>
            <a:r>
              <a:rPr kumimoji="0" lang="tt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утырма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tt-RU" sz="5400" b="1" dirty="0" smtClean="0"/>
              <a:t>-ма,-мә </a:t>
            </a:r>
          </a:p>
          <a:p>
            <a:pPr>
              <a:buNone/>
            </a:pPr>
            <a:r>
              <a:rPr lang="tt-RU" sz="5400" dirty="0" smtClean="0"/>
              <a:t>юклык кушымчасы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3-tub-ru.yandex.net/i?id=680c8e480b7adcffa6f1c0ffcf1adba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C:\Users\Comp\Downloads\tata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pic>
        <p:nvPicPr>
          <p:cNvPr id="1033" name="Picture 9" descr="C:\Users\Comp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98</TotalTime>
  <Words>160</Words>
  <Application>Microsoft Office PowerPoint</Application>
  <PresentationFormat>Экран (4:3)</PresentationFormat>
  <Paragraphs>46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Наталья</cp:lastModifiedBy>
  <cp:revision>11</cp:revision>
  <dcterms:created xsi:type="dcterms:W3CDTF">2016-12-13T09:01:53Z</dcterms:created>
  <dcterms:modified xsi:type="dcterms:W3CDTF">2016-12-13T16:13:22Z</dcterms:modified>
</cp:coreProperties>
</file>